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4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5466"/>
            <a:ext cx="6858000" cy="74062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製造元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/>
              <a:t>お酒は二十歳になってから。</a:t>
            </a:r>
            <a:endParaRPr kumimoji="1" lang="en-US" altLang="ja-JP" sz="1200" b="1" dirty="0" smtClean="0"/>
          </a:p>
          <a:p>
            <a:r>
              <a:rPr lang="ja-JP" altLang="en-US" sz="1000" dirty="0" smtClean="0"/>
              <a:t>お酒はおいしく適量を。</a:t>
            </a:r>
            <a:r>
              <a:rPr kumimoji="1" lang="ja-JP" altLang="en-US" sz="1000" dirty="0" smtClean="0"/>
              <a:t>妊娠中や授乳期の飲酒はお控えください。</a:t>
            </a:r>
            <a:r>
              <a:rPr lang="ja-JP" altLang="en-US" sz="1000" dirty="0" smtClean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40186" y="7918914"/>
            <a:ext cx="5075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本格焼酎　克　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KATSU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　伝承 前村貞夫杜氏　　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67432" y="8220914"/>
            <a:ext cx="4913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1800ml  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　　　円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(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)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　　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900ml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　　　　円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(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163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34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HSZ54</cp:lastModifiedBy>
  <cp:revision>19</cp:revision>
  <cp:lastPrinted>2022-02-16T09:12:40Z</cp:lastPrinted>
  <dcterms:created xsi:type="dcterms:W3CDTF">2022-02-15T13:07:19Z</dcterms:created>
  <dcterms:modified xsi:type="dcterms:W3CDTF">2022-10-05T01:14:20Z</dcterms:modified>
</cp:coreProperties>
</file>